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4" r:id="rId8"/>
    <p:sldId id="267" r:id="rId9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B839-FED9-45CB-83D0-4DDB33A90A17}" type="datetimeFigureOut">
              <a:rPr lang="ca-ES" smtClean="0"/>
              <a:pPr/>
              <a:t>04/02/2019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7127-5709-44E7-81C7-AA873C890FC8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B839-FED9-45CB-83D0-4DDB33A90A17}" type="datetimeFigureOut">
              <a:rPr lang="ca-ES" smtClean="0"/>
              <a:pPr/>
              <a:t>04/02/2019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7127-5709-44E7-81C7-AA873C890FC8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B839-FED9-45CB-83D0-4DDB33A90A17}" type="datetimeFigureOut">
              <a:rPr lang="ca-ES" smtClean="0"/>
              <a:pPr/>
              <a:t>04/02/2019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7127-5709-44E7-81C7-AA873C890FC8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B839-FED9-45CB-83D0-4DDB33A90A17}" type="datetimeFigureOut">
              <a:rPr lang="ca-ES" smtClean="0"/>
              <a:pPr/>
              <a:t>04/02/2019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7127-5709-44E7-81C7-AA873C890FC8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B839-FED9-45CB-83D0-4DDB33A90A17}" type="datetimeFigureOut">
              <a:rPr lang="ca-ES" smtClean="0"/>
              <a:pPr/>
              <a:t>04/02/2019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7127-5709-44E7-81C7-AA873C890FC8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B839-FED9-45CB-83D0-4DDB33A90A17}" type="datetimeFigureOut">
              <a:rPr lang="ca-ES" smtClean="0"/>
              <a:pPr/>
              <a:t>04/02/2019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7127-5709-44E7-81C7-AA873C890FC8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B839-FED9-45CB-83D0-4DDB33A90A17}" type="datetimeFigureOut">
              <a:rPr lang="ca-ES" smtClean="0"/>
              <a:pPr/>
              <a:t>04/02/2019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7127-5709-44E7-81C7-AA873C890FC8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B839-FED9-45CB-83D0-4DDB33A90A17}" type="datetimeFigureOut">
              <a:rPr lang="ca-ES" smtClean="0"/>
              <a:pPr/>
              <a:t>04/02/2019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7127-5709-44E7-81C7-AA873C890FC8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B839-FED9-45CB-83D0-4DDB33A90A17}" type="datetimeFigureOut">
              <a:rPr lang="ca-ES" smtClean="0"/>
              <a:pPr/>
              <a:t>04/02/2019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7127-5709-44E7-81C7-AA873C890FC8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B839-FED9-45CB-83D0-4DDB33A90A17}" type="datetimeFigureOut">
              <a:rPr lang="ca-ES" smtClean="0"/>
              <a:pPr/>
              <a:t>04/02/2019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7127-5709-44E7-81C7-AA873C890FC8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B839-FED9-45CB-83D0-4DDB33A90A17}" type="datetimeFigureOut">
              <a:rPr lang="ca-ES" smtClean="0"/>
              <a:pPr/>
              <a:t>04/02/2019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7127-5709-44E7-81C7-AA873C890FC8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5B839-FED9-45CB-83D0-4DDB33A90A17}" type="datetimeFigureOut">
              <a:rPr lang="ca-ES" smtClean="0"/>
              <a:pPr/>
              <a:t>04/02/2019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E7127-5709-44E7-81C7-AA873C890FC8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servimcoop.ca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63408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a-ES" b="1" dirty="0" smtClean="0">
                <a:solidFill>
                  <a:schemeClr val="accent2">
                    <a:lumMod val="75000"/>
                  </a:schemeClr>
                </a:solidFill>
                <a:latin typeface="Britannic Bold" pitchFamily="34" charset="0"/>
              </a:rPr>
              <a:t>Habitatge assistit a Caldes de Montbui</a:t>
            </a:r>
            <a:endParaRPr lang="ca-ES" b="1" dirty="0">
              <a:solidFill>
                <a:schemeClr val="accent2">
                  <a:lumMod val="75000"/>
                </a:schemeClr>
              </a:solidFill>
              <a:latin typeface="Britannic Bold" pitchFamily="34" charset="0"/>
            </a:endParaRPr>
          </a:p>
        </p:txBody>
      </p:sp>
      <p:sp>
        <p:nvSpPr>
          <p:cNvPr id="8" name="3 Título"/>
          <p:cNvSpPr txBox="1">
            <a:spLocks/>
          </p:cNvSpPr>
          <p:nvPr/>
        </p:nvSpPr>
        <p:spPr>
          <a:xfrm>
            <a:off x="0" y="4005064"/>
            <a:ext cx="9144000" cy="28529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Situació i emplaçament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Carrer de Font i Boet, 16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3200" b="1" dirty="0" smtClean="0">
                <a:solidFill>
                  <a:schemeClr val="accent2">
                    <a:lumMod val="75000"/>
                  </a:schemeClr>
                </a:solidFill>
                <a:latin typeface="Britannic Bold" pitchFamily="34" charset="0"/>
                <a:ea typeface="+mj-ea"/>
                <a:cs typeface="+mj-cs"/>
              </a:rPr>
              <a:t>Caldes de Montbui</a:t>
            </a:r>
            <a:endParaRPr kumimoji="0" lang="ca-E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pic>
        <p:nvPicPr>
          <p:cNvPr id="7" name="6 Marcador de contenid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620688"/>
            <a:ext cx="392392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620688"/>
            <a:ext cx="4670233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Título"/>
          <p:cNvSpPr txBox="1">
            <a:spLocks/>
          </p:cNvSpPr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3200" b="1" dirty="0" smtClean="0">
                <a:solidFill>
                  <a:schemeClr val="accent2">
                    <a:lumMod val="75000"/>
                  </a:schemeClr>
                </a:solidFill>
                <a:latin typeface="Britannic Bold" pitchFamily="34" charset="0"/>
                <a:ea typeface="+mj-ea"/>
                <a:cs typeface="+mj-cs"/>
              </a:rPr>
              <a:t>presentació</a:t>
            </a:r>
            <a:endParaRPr kumimoji="0" lang="ca-E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505475"/>
          </a:xfrm>
          <a:solidFill>
            <a:schemeClr val="bg1">
              <a:lumMod val="85000"/>
            </a:schemeClr>
          </a:solidFill>
        </p:spPr>
        <p:txBody>
          <a:bodyPr>
            <a:normAutofit fontScale="25000" lnSpcReduction="20000"/>
          </a:bodyPr>
          <a:lstStyle/>
          <a:p>
            <a:endParaRPr lang="ca-ES" sz="2800" dirty="0" smtClean="0"/>
          </a:p>
          <a:p>
            <a:r>
              <a:rPr lang="ca-ES" sz="11200" dirty="0" smtClean="0"/>
              <a:t>Edifici aïllat, amb 29 habitatges, espais i serveis comuns, vinculats i comunicats mitjançant túnel amb la Residència veïna, de la Fundació Santa Susanna. </a:t>
            </a:r>
          </a:p>
          <a:p>
            <a:r>
              <a:rPr lang="ca-ES" sz="11200" dirty="0" smtClean="0">
                <a:solidFill>
                  <a:srgbClr val="FF0000"/>
                </a:solidFill>
              </a:rPr>
              <a:t>Habitatges de 32,86 m</a:t>
            </a:r>
            <a:r>
              <a:rPr lang="ca-ES" sz="11200" baseline="30000" dirty="0" smtClean="0">
                <a:solidFill>
                  <a:srgbClr val="FF0000"/>
                </a:solidFill>
              </a:rPr>
              <a:t>2</a:t>
            </a:r>
            <a:r>
              <a:rPr lang="ca-ES" sz="11200" dirty="0" smtClean="0">
                <a:solidFill>
                  <a:srgbClr val="FF0000"/>
                </a:solidFill>
              </a:rPr>
              <a:t> útils, per 1 o 2 usuaris</a:t>
            </a:r>
          </a:p>
          <a:p>
            <a:r>
              <a:rPr lang="ca-ES" sz="11200" dirty="0" smtClean="0"/>
              <a:t>Promoció de lloguer, a càrrec de la Fundació Santa Susanna, propietària del solar i promotora de l’edifici.</a:t>
            </a:r>
          </a:p>
          <a:p>
            <a:r>
              <a:rPr lang="ca-ES" sz="11200" dirty="0" smtClean="0">
                <a:solidFill>
                  <a:srgbClr val="FF0000"/>
                </a:solidFill>
              </a:rPr>
              <a:t>Promoció destinada a gent gran, amb diferents nivells de dependència.</a:t>
            </a:r>
          </a:p>
          <a:p>
            <a:r>
              <a:rPr lang="ca-ES" sz="11200" dirty="0" smtClean="0"/>
              <a:t>Quota mensual de lloguer de </a:t>
            </a:r>
            <a:r>
              <a:rPr lang="ca-ES" sz="11200" dirty="0" smtClean="0"/>
              <a:t>336 €/habitatge o168 </a:t>
            </a:r>
            <a:r>
              <a:rPr lang="ca-ES" sz="11200" dirty="0" smtClean="0"/>
              <a:t>€/</a:t>
            </a:r>
            <a:r>
              <a:rPr lang="ca-ES" sz="11200" dirty="0" smtClean="0"/>
              <a:t>usuari en el cas de compartir habitatge, </a:t>
            </a:r>
            <a:r>
              <a:rPr lang="ca-ES" sz="11200" dirty="0" smtClean="0"/>
              <a:t>a part del cost dels serveis concertats per cada usuari.</a:t>
            </a:r>
          </a:p>
          <a:p>
            <a:r>
              <a:rPr lang="ca-ES" sz="11200" dirty="0" smtClean="0">
                <a:solidFill>
                  <a:srgbClr val="FF0000"/>
                </a:solidFill>
              </a:rPr>
              <a:t>Sistema constructiu i d’instal·lacions sostenibles, pensats per a ser reciclats al final de la vida útil de l’edifici i per disposar d’un edifici eficient energèticament.</a:t>
            </a:r>
          </a:p>
          <a:p>
            <a:endParaRPr lang="ca-ES" sz="12800" dirty="0" smtClean="0"/>
          </a:p>
        </p:txBody>
      </p:sp>
      <p:sp>
        <p:nvSpPr>
          <p:cNvPr id="9" name="3 Título"/>
          <p:cNvSpPr txBox="1">
            <a:spLocks/>
          </p:cNvSpPr>
          <p:nvPr/>
        </p:nvSpPr>
        <p:spPr>
          <a:xfrm>
            <a:off x="0" y="-27384"/>
            <a:ext cx="9144000" cy="6340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Habitatge assistit a Caldes de Montbui</a:t>
            </a:r>
            <a:endParaRPr kumimoji="0" lang="ca-ES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Título"/>
          <p:cNvSpPr txBox="1">
            <a:spLocks/>
          </p:cNvSpPr>
          <p:nvPr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Planta</a:t>
            </a:r>
            <a:r>
              <a:rPr kumimoji="0" lang="ca-ES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soterrani i planta</a:t>
            </a:r>
            <a:r>
              <a:rPr kumimoji="0" lang="ca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baixa</a:t>
            </a:r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0" y="-27384"/>
            <a:ext cx="9144000" cy="6340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Habitatge assistit a Caldes de Montbui</a:t>
            </a:r>
            <a:endParaRPr kumimoji="0" lang="ca-ES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pic>
        <p:nvPicPr>
          <p:cNvPr id="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433566" y="-781524"/>
            <a:ext cx="3053707" cy="5858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174279" y="2247304"/>
            <a:ext cx="257941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Título"/>
          <p:cNvSpPr txBox="1">
            <a:spLocks/>
          </p:cNvSpPr>
          <p:nvPr/>
        </p:nvSpPr>
        <p:spPr>
          <a:xfrm>
            <a:off x="0" y="5157192"/>
            <a:ext cx="9144000" cy="17008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Plantes pis 1r i 2n </a:t>
            </a:r>
          </a:p>
        </p:txBody>
      </p:sp>
      <p:pic>
        <p:nvPicPr>
          <p:cNvPr id="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670286" y="-1222015"/>
            <a:ext cx="4032448" cy="800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3 Título"/>
          <p:cNvSpPr txBox="1">
            <a:spLocks/>
          </p:cNvSpPr>
          <p:nvPr/>
        </p:nvSpPr>
        <p:spPr>
          <a:xfrm>
            <a:off x="0" y="-27384"/>
            <a:ext cx="9144000" cy="6340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Habitatge assistit a Caldes de Montbui</a:t>
            </a:r>
            <a:endParaRPr kumimoji="0" lang="ca-ES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Título"/>
          <p:cNvSpPr txBox="1">
            <a:spLocks/>
          </p:cNvSpPr>
          <p:nvPr/>
        </p:nvSpPr>
        <p:spPr>
          <a:xfrm>
            <a:off x="0" y="5157192"/>
            <a:ext cx="9144000" cy="17008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3200" b="1" dirty="0" smtClean="0">
                <a:solidFill>
                  <a:schemeClr val="accent2">
                    <a:lumMod val="75000"/>
                  </a:schemeClr>
                </a:solidFill>
                <a:latin typeface="Britannic Bold" pitchFamily="34" charset="0"/>
                <a:ea typeface="+mj-ea"/>
                <a:cs typeface="+mj-cs"/>
              </a:rPr>
              <a:t>Connexió amb la Residència i seccions</a:t>
            </a:r>
            <a:endParaRPr kumimoji="0" lang="ca-E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7" name="3 Título"/>
          <p:cNvSpPr txBox="1">
            <a:spLocks/>
          </p:cNvSpPr>
          <p:nvPr/>
        </p:nvSpPr>
        <p:spPr>
          <a:xfrm>
            <a:off x="0" y="-27384"/>
            <a:ext cx="9144000" cy="6340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Habitatge assistit a Caldes de Montbui</a:t>
            </a:r>
            <a:endParaRPr kumimoji="0" lang="ca-ES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pic>
        <p:nvPicPr>
          <p:cNvPr id="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754" y="1124744"/>
            <a:ext cx="534375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620688"/>
            <a:ext cx="2566737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725863"/>
            <a:ext cx="2016224" cy="2431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Título"/>
          <p:cNvSpPr txBox="1">
            <a:spLocks/>
          </p:cNvSpPr>
          <p:nvPr/>
        </p:nvSpPr>
        <p:spPr>
          <a:xfrm>
            <a:off x="0" y="5157192"/>
            <a:ext cx="9144000" cy="17008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Habitatge</a:t>
            </a:r>
            <a:r>
              <a:rPr kumimoji="0" lang="ca-ES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tipus:  32,87 m</a:t>
            </a:r>
            <a:r>
              <a:rPr kumimoji="0" lang="ca-ES" sz="32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2</a:t>
            </a:r>
            <a:r>
              <a:rPr kumimoji="0" lang="ca-ES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útils.1 dormitori doble</a:t>
            </a:r>
          </a:p>
        </p:txBody>
      </p:sp>
      <p:sp>
        <p:nvSpPr>
          <p:cNvPr id="9" name="3 Título"/>
          <p:cNvSpPr txBox="1">
            <a:spLocks/>
          </p:cNvSpPr>
          <p:nvPr/>
        </p:nvSpPr>
        <p:spPr>
          <a:xfrm>
            <a:off x="0" y="-27384"/>
            <a:ext cx="9144000" cy="6340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Habitatge assistit a Caldes de Montbui</a:t>
            </a:r>
            <a:endParaRPr kumimoji="0" lang="ca-ES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96752"/>
            <a:ext cx="748883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Título"/>
          <p:cNvSpPr txBox="1">
            <a:spLocks/>
          </p:cNvSpPr>
          <p:nvPr/>
        </p:nvSpPr>
        <p:spPr>
          <a:xfrm>
            <a:off x="0" y="4869160"/>
            <a:ext cx="9144000" cy="1988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3200" b="1" noProof="0" dirty="0" smtClean="0">
                <a:solidFill>
                  <a:schemeClr val="accent2">
                    <a:lumMod val="75000"/>
                  </a:schemeClr>
                </a:solidFill>
                <a:latin typeface="Britannic Bold" pitchFamily="34" charset="0"/>
                <a:ea typeface="+mj-ea"/>
                <a:cs typeface="+mj-cs"/>
              </a:rPr>
              <a:t>Pressupost de despeses i balanç financer previst</a:t>
            </a:r>
            <a:endParaRPr kumimoji="0" lang="ca-ES" sz="3200" b="1" i="0" u="none" strike="noStrike" kern="1200" cap="none" spc="0" normalizeH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7" name="3 Título"/>
          <p:cNvSpPr txBox="1">
            <a:spLocks/>
          </p:cNvSpPr>
          <p:nvPr/>
        </p:nvSpPr>
        <p:spPr>
          <a:xfrm>
            <a:off x="0" y="-27384"/>
            <a:ext cx="9144000" cy="6340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Habitatge assistit a Caldes de Montbui</a:t>
            </a:r>
            <a:endParaRPr kumimoji="0" lang="ca-ES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808" y="2914650"/>
            <a:ext cx="8683672" cy="15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947" y="764704"/>
            <a:ext cx="861752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Título"/>
          <p:cNvSpPr txBox="1">
            <a:spLocks/>
          </p:cNvSpPr>
          <p:nvPr/>
        </p:nvSpPr>
        <p:spPr>
          <a:xfrm>
            <a:off x="0" y="548680"/>
            <a:ext cx="9144000" cy="63093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3200" b="1" i="0" u="none" strike="noStrike" kern="1200" cap="none" spc="0" normalizeH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dirty="0" smtClean="0"/>
              <a:t>Si voleu més informació, envieu-nos un correu a </a:t>
            </a:r>
            <a:r>
              <a:rPr lang="ca-ES" dirty="0" err="1" smtClean="0">
                <a:hlinkClick r:id="rId2"/>
              </a:rPr>
              <a:t>info</a:t>
            </a:r>
            <a:r>
              <a:rPr lang="ca-ES" dirty="0" smtClean="0">
                <a:hlinkClick r:id="rId2"/>
              </a:rPr>
              <a:t>@</a:t>
            </a:r>
            <a:r>
              <a:rPr lang="ca-ES" dirty="0" err="1" smtClean="0">
                <a:hlinkClick r:id="rId2"/>
              </a:rPr>
              <a:t>servimcoop.cat</a:t>
            </a:r>
            <a:endParaRPr lang="ca-ES" dirty="0" smtClean="0"/>
          </a:p>
          <a:p>
            <a:r>
              <a:rPr lang="ca-ES" dirty="0" smtClean="0"/>
              <a:t>Si ja voleu fer la vostra preinscripció </a:t>
            </a:r>
            <a:r>
              <a:rPr lang="ca-ES" dirty="0" err="1" smtClean="0"/>
              <a:t>cliqueu</a:t>
            </a:r>
            <a:r>
              <a:rPr lang="ca-ES" dirty="0" smtClean="0"/>
              <a:t> a </a:t>
            </a:r>
            <a:r>
              <a:rPr lang="ca-ES" u="sng" dirty="0" smtClean="0">
                <a:solidFill>
                  <a:schemeClr val="accent1">
                    <a:lumMod val="75000"/>
                  </a:schemeClr>
                </a:solidFill>
              </a:rPr>
              <a:t>formulari</a:t>
            </a:r>
            <a:r>
              <a:rPr lang="ca-E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a-ES" dirty="0" smtClean="0"/>
              <a:t>i ompliu-lo</a:t>
            </a:r>
          </a:p>
          <a:p>
            <a:endParaRPr lang="ca-E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ca-E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ca-ES" sz="2400" dirty="0" smtClean="0"/>
              <a:t>Nota: aquesta informació és orientativa i resta condicionada al manteniment del projecte i les condicions i característiques previstes en l’estudi de viabilitat realitzat</a:t>
            </a:r>
          </a:p>
          <a:p>
            <a:pPr>
              <a:buNone/>
            </a:pPr>
            <a:endParaRPr lang="ca-ES" dirty="0"/>
          </a:p>
        </p:txBody>
      </p:sp>
      <p:sp>
        <p:nvSpPr>
          <p:cNvPr id="7" name="3 Título"/>
          <p:cNvSpPr txBox="1">
            <a:spLocks/>
          </p:cNvSpPr>
          <p:nvPr/>
        </p:nvSpPr>
        <p:spPr>
          <a:xfrm>
            <a:off x="0" y="-27384"/>
            <a:ext cx="9144000" cy="6340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Habitatge assistit a Caldes de Montbui</a:t>
            </a:r>
            <a:endParaRPr kumimoji="0" lang="ca-ES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268</Words>
  <Application>Microsoft Office PowerPoint</Application>
  <PresentationFormat>Presentación en pantalla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Habitatge assistit a Caldes de Montbui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Habitatge base a Llinars del Vallès</dc:title>
  <dc:creator>Ppuges</dc:creator>
  <cp:lastModifiedBy>Ppuges</cp:lastModifiedBy>
  <cp:revision>11</cp:revision>
  <dcterms:created xsi:type="dcterms:W3CDTF">2019-01-30T17:09:19Z</dcterms:created>
  <dcterms:modified xsi:type="dcterms:W3CDTF">2019-02-04T19:58:48Z</dcterms:modified>
</cp:coreProperties>
</file>